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1772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2623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3080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7060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51748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8610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1635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5091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1673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5627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3104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3378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363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095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019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4846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9017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37C52D9-143E-43B1-8FDE-0028E658E2FC}" type="datetimeFigureOut">
              <a:rPr lang="en-IN" smtClean="0"/>
              <a:t>29-01-2026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D1C1E14-6F6F-478C-831D-379335EE3DB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391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BAF66-A48F-BCF2-D7B7-EECDCECBA3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COMPUTER PRESENTATION</a:t>
            </a:r>
            <a:endParaRPr lang="en-IN" sz="8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4AD553-5261-6171-0C6B-E4EF18C29A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 : </a:t>
            </a:r>
            <a:r>
              <a:rPr lang="en-US" sz="6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EXCEL</a:t>
            </a:r>
          </a:p>
        </p:txBody>
      </p:sp>
    </p:spTree>
    <p:extLst>
      <p:ext uri="{BB962C8B-B14F-4D97-AF65-F5344CB8AC3E}">
        <p14:creationId xmlns:p14="http://schemas.microsoft.com/office/powerpoint/2010/main" val="2982516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C50E9-49C7-D827-215E-861CC10DA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MERGE CELL</a:t>
            </a:r>
            <a:endParaRPr lang="en-IN" sz="5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16872B-7DE6-5AF8-4097-248BDC824D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467" y="2667000"/>
            <a:ext cx="4707466" cy="3124200"/>
          </a:xfrm>
        </p:spPr>
      </p:pic>
    </p:spTree>
    <p:extLst>
      <p:ext uri="{BB962C8B-B14F-4D97-AF65-F5344CB8AC3E}">
        <p14:creationId xmlns:p14="http://schemas.microsoft.com/office/powerpoint/2010/main" val="328155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1E79D5-D058-4D9A-046B-47F460DE9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SELECTING CELLS</a:t>
            </a:r>
            <a:endParaRPr lang="en-IN" sz="5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DE8AF8-3512-F106-E049-49B93D4E5C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To select a single cell</a:t>
            </a:r>
            <a:endParaRPr lang="en-IN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8862EE4-8210-C188-72F5-E594D5F1D4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334" y="3861595"/>
            <a:ext cx="3060963" cy="221747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A36DB6-0EF2-0752-5957-DC849CCD0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To select range of cells</a:t>
            </a:r>
            <a:endParaRPr lang="en-IN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488F3E96-29D7-2EE4-E718-468B3EC1AA5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563" y="3623206"/>
            <a:ext cx="3704541" cy="245586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70922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62E3807-D602-4D39-B244-4604CBCC9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280051"/>
          </a:xfrm>
        </p:spPr>
        <p:txBody>
          <a:bodyPr>
            <a:normAutofit/>
          </a:bodyPr>
          <a:lstStyle/>
          <a:p>
            <a:r>
              <a:rPr lang="en-US" sz="5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SELECTING CELLS</a:t>
            </a:r>
            <a:endParaRPr lang="en-IN" sz="5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F9EB089-5F17-1C8A-6905-907E7FAA3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2179" y="2548467"/>
            <a:ext cx="4607188" cy="686328"/>
          </a:xfrm>
        </p:spPr>
        <p:txBody>
          <a:bodyPr/>
          <a:lstStyle/>
          <a:p>
            <a:r>
              <a:rPr lang="en-US" dirty="0"/>
              <a:t>To select multiple ranges together</a:t>
            </a:r>
            <a:endParaRPr lang="en-IN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6F0CB0D-7391-FA22-6A56-C3C01D483C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502" y="3623206"/>
            <a:ext cx="2313750" cy="245586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D2DF93A-4E9A-D484-0B62-9A2FEE3503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0487" y="2345795"/>
            <a:ext cx="4622537" cy="897467"/>
          </a:xfrm>
        </p:spPr>
        <p:txBody>
          <a:bodyPr/>
          <a:lstStyle/>
          <a:p>
            <a:r>
              <a:rPr lang="en-US" dirty="0"/>
              <a:t>To select an entire worksheet</a:t>
            </a:r>
            <a:endParaRPr lang="en-IN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F34F7CC-1D8D-4F20-EFCE-2D4C1FAB17E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136" y="3623206"/>
            <a:ext cx="3683793" cy="245586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69713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CF21A47-9C30-44D9-E6B7-477788EAB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COPYING CELL CONTENTS</a:t>
            </a:r>
            <a:endParaRPr lang="en-IN" sz="5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A5223AC0-86AF-78C2-B074-7647409B1A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2613" y="2823966"/>
            <a:ext cx="4382112" cy="2810267"/>
          </a:xfrm>
        </p:spPr>
      </p:pic>
    </p:spTree>
    <p:extLst>
      <p:ext uri="{BB962C8B-B14F-4D97-AF65-F5344CB8AC3E}">
        <p14:creationId xmlns:p14="http://schemas.microsoft.com/office/powerpoint/2010/main" val="3713465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15E8502-46D6-0829-EB77-CEFAFD6FF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MOVING CELL CONTENTS</a:t>
            </a:r>
            <a:endParaRPr lang="en-IN" sz="5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0DBAD38-6392-FEDB-F8A4-7B7407678C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613" y="2823966"/>
            <a:ext cx="4382112" cy="2810267"/>
          </a:xfrm>
        </p:spPr>
      </p:pic>
    </p:spTree>
    <p:extLst>
      <p:ext uri="{BB962C8B-B14F-4D97-AF65-F5344CB8AC3E}">
        <p14:creationId xmlns:p14="http://schemas.microsoft.com/office/powerpoint/2010/main" val="4124936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7D0EE-6109-BBBA-4ADC-F997D39A1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DELETING CELLS</a:t>
            </a:r>
            <a:endParaRPr lang="en-IN" sz="5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C12B3B-D71F-BAEF-1C65-269C55911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9" y="2667000"/>
            <a:ext cx="5147733" cy="3124200"/>
          </a:xfrm>
        </p:spPr>
      </p:pic>
    </p:spTree>
    <p:extLst>
      <p:ext uri="{BB962C8B-B14F-4D97-AF65-F5344CB8AC3E}">
        <p14:creationId xmlns:p14="http://schemas.microsoft.com/office/powerpoint/2010/main" val="1304075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5E7DD-EE1D-964A-E26B-5CCE71CDF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 GROUP</a:t>
            </a:r>
            <a:br>
              <a:rPr lang="en-US" dirty="0"/>
            </a:b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CHANGING FONT</a:t>
            </a:r>
            <a:endParaRPr lang="en-IN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5CCEEA-0828-71AB-15BE-21F87FF2D5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590" y="2667000"/>
            <a:ext cx="4404158" cy="3124200"/>
          </a:xfrm>
        </p:spPr>
      </p:pic>
    </p:spTree>
    <p:extLst>
      <p:ext uri="{BB962C8B-B14F-4D97-AF65-F5344CB8AC3E}">
        <p14:creationId xmlns:p14="http://schemas.microsoft.com/office/powerpoint/2010/main" val="1145662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6BAD6-C2C2-D34B-5EFE-520252CF9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CHANGING FONT SIZE</a:t>
            </a:r>
            <a:endParaRPr lang="en-IN" sz="5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9CD7D8-BBC2-7D2D-17A9-FC6FFDA5C5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52" y="2667000"/>
            <a:ext cx="5551034" cy="3124200"/>
          </a:xfrm>
        </p:spPr>
      </p:pic>
    </p:spTree>
    <p:extLst>
      <p:ext uri="{BB962C8B-B14F-4D97-AF65-F5344CB8AC3E}">
        <p14:creationId xmlns:p14="http://schemas.microsoft.com/office/powerpoint/2010/main" val="2210088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B75EC-C01C-1CC5-1289-4BCBC54B3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CHANGING FONT COLOUR</a:t>
            </a:r>
            <a:endParaRPr lang="en-IN" sz="5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80E7BC-2F2F-E053-2A7A-8E05859F77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865" y="2756429"/>
            <a:ext cx="4919268" cy="2962275"/>
          </a:xfrm>
        </p:spPr>
      </p:pic>
    </p:spTree>
    <p:extLst>
      <p:ext uri="{BB962C8B-B14F-4D97-AF65-F5344CB8AC3E}">
        <p14:creationId xmlns:p14="http://schemas.microsoft.com/office/powerpoint/2010/main" val="26198158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61</TotalTime>
  <Words>51</Words>
  <Application>Microsoft Office PowerPoint</Application>
  <PresentationFormat>Widescreen</PresentationFormat>
  <Paragraphs>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Corbel</vt:lpstr>
      <vt:lpstr>Parallax</vt:lpstr>
      <vt:lpstr>COMPUTER PRESENTATION</vt:lpstr>
      <vt:lpstr>SELECTING CELLS</vt:lpstr>
      <vt:lpstr>SELECTING CELLS</vt:lpstr>
      <vt:lpstr>COPYING CELL CONTENTS</vt:lpstr>
      <vt:lpstr>MOVING CELL CONTENTS</vt:lpstr>
      <vt:lpstr>DELETING CELLS</vt:lpstr>
      <vt:lpstr>FONT GROUP CHANGING FONT</vt:lpstr>
      <vt:lpstr>CHANGING FONT SIZE</vt:lpstr>
      <vt:lpstr>CHANGING FONT COLOUR</vt:lpstr>
      <vt:lpstr>TO MERGE CELL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Brajesh Kumar</dc:creator>
  <cp:lastModifiedBy>Brajesh Kumar</cp:lastModifiedBy>
  <cp:revision>1</cp:revision>
  <dcterms:created xsi:type="dcterms:W3CDTF">2026-01-29T14:02:13Z</dcterms:created>
  <dcterms:modified xsi:type="dcterms:W3CDTF">2026-01-29T15:03:32Z</dcterms:modified>
</cp:coreProperties>
</file>