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20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605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38609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3117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6403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6752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8713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2361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47146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4353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187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527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5828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0695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7872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6040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0915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EE508991-422F-4015-9328-FBE845D4CC8F}" type="datetimeFigureOut">
              <a:rPr lang="en-IN" smtClean="0"/>
              <a:t>28-01-2026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8AC0990E-E462-4F16-85BF-62BD695722B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721169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3144E-06B4-BEC5-3FC0-D90E02E5A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3317" y="210493"/>
            <a:ext cx="8676222" cy="2633133"/>
          </a:xfrm>
        </p:spPr>
        <p:txBody>
          <a:bodyPr>
            <a:normAutofit/>
          </a:bodyPr>
          <a:lstStyle/>
          <a:p>
            <a:r>
              <a:rPr lang="en-IN" sz="6600" b="1" u="sng" dirty="0"/>
              <a:t>ENGLISH </a:t>
            </a:r>
            <a:br>
              <a:rPr lang="en-IN" sz="6600" b="1" u="sng" dirty="0"/>
            </a:br>
            <a:r>
              <a:rPr lang="en-IN" sz="6600" b="1" u="sng" dirty="0"/>
              <a:t>ORAL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AB7C06-2DA8-63DA-8A5E-396C8BBA2E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29198" y="3204509"/>
            <a:ext cx="2585598" cy="3166534"/>
          </a:xfrm>
        </p:spPr>
        <p:txBody>
          <a:bodyPr>
            <a:normAutofit fontScale="92500" lnSpcReduction="10000"/>
          </a:bodyPr>
          <a:lstStyle/>
          <a:p>
            <a:r>
              <a:rPr lang="en-IN" sz="3200" b="1" dirty="0"/>
              <a:t>MEMBERS:</a:t>
            </a:r>
          </a:p>
          <a:p>
            <a:pPr algn="l"/>
            <a:r>
              <a:rPr lang="en-IN" sz="2800" b="1" dirty="0"/>
              <a:t>1.Sapna kumari</a:t>
            </a:r>
          </a:p>
          <a:p>
            <a:pPr algn="l"/>
            <a:r>
              <a:rPr lang="en-IN" sz="2800" b="1" dirty="0"/>
              <a:t>2.Ranveer </a:t>
            </a:r>
          </a:p>
          <a:p>
            <a:pPr algn="l"/>
            <a:r>
              <a:rPr lang="en-IN" sz="2800" b="1" dirty="0"/>
              <a:t>3.Yash raj</a:t>
            </a:r>
          </a:p>
          <a:p>
            <a:pPr algn="l"/>
            <a:r>
              <a:rPr lang="en-IN" sz="2800" b="1" dirty="0"/>
              <a:t>4.Aditya </a:t>
            </a:r>
            <a:r>
              <a:rPr lang="en-IN" sz="2800" b="1" dirty="0" err="1"/>
              <a:t>patel</a:t>
            </a:r>
            <a:endParaRPr lang="en-IN" sz="2800" b="1" dirty="0"/>
          </a:p>
          <a:p>
            <a:pPr algn="l"/>
            <a:r>
              <a:rPr lang="en-IN" sz="2800" b="1" dirty="0"/>
              <a:t>5.Advik raj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177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E14D9-7D1D-7C8E-C75D-B043E44F5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u="sng" cap="none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THE NECKLACE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B7E7EA-F45E-90D1-7604-79986C3B2D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346" y="2667000"/>
            <a:ext cx="5554133" cy="3124200"/>
          </a:xfrm>
        </p:spPr>
      </p:pic>
    </p:spTree>
    <p:extLst>
      <p:ext uri="{BB962C8B-B14F-4D97-AF65-F5344CB8AC3E}">
        <p14:creationId xmlns:p14="http://schemas.microsoft.com/office/powerpoint/2010/main" val="575163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E4D6A4-92ED-53AD-E1CA-C33F4C627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00" y="592665"/>
            <a:ext cx="5215467" cy="6180667"/>
          </a:xfrm>
          <a:prstGeom prst="rect">
            <a:avLst/>
          </a:prstGeom>
        </p:spPr>
      </p:pic>
      <p:pic>
        <p:nvPicPr>
          <p:cNvPr id="7" name="Graphic 6" descr="Butterfly with solid fill">
            <a:extLst>
              <a:ext uri="{FF2B5EF4-FFF2-40B4-BE49-F238E27FC236}">
                <a16:creationId xmlns:a16="http://schemas.microsoft.com/office/drawing/2014/main" id="{6EA29250-1D6F-1649-982F-5B6BE8822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07888" y="186267"/>
            <a:ext cx="914400" cy="914400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5223A99E-D2F2-4A79-20FD-75936C01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84667"/>
            <a:ext cx="9905998" cy="1016000"/>
          </a:xfrm>
        </p:spPr>
        <p:txBody>
          <a:bodyPr>
            <a:normAutofit/>
          </a:bodyPr>
          <a:lstStyle/>
          <a:p>
            <a:pPr algn="ctr"/>
            <a:r>
              <a:rPr lang="en-IN" sz="3600" b="1" i="1" u="sng" dirty="0">
                <a:solidFill>
                  <a:schemeClr val="tx1"/>
                </a:solidFill>
              </a:rPr>
              <a:t>Madame </a:t>
            </a:r>
            <a:r>
              <a:rPr lang="en-IN" sz="3600" b="1" i="1" u="sng" dirty="0" err="1">
                <a:solidFill>
                  <a:schemeClr val="tx1"/>
                </a:solidFill>
              </a:rPr>
              <a:t>loisel</a:t>
            </a:r>
            <a:endParaRPr lang="en-IN" sz="3600" b="1" i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6155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84FB5E-C5EA-17F7-82D3-B5F20C04E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400" y="118532"/>
            <a:ext cx="5460999" cy="6604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71273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FE7855F-DE26-E53C-7F65-D80F09D88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933" y="127000"/>
            <a:ext cx="5486400" cy="6595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6972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515830-5539-4764-B7CE-80A37FD9D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3529" y="194732"/>
            <a:ext cx="9944940" cy="640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30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8F76F-8FCE-78B2-AE83-732998FEE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024467"/>
            <a:ext cx="9905998" cy="3936999"/>
          </a:xfrm>
        </p:spPr>
        <p:txBody>
          <a:bodyPr>
            <a:normAutofit/>
          </a:bodyPr>
          <a:lstStyle/>
          <a:p>
            <a:pPr algn="ctr"/>
            <a:r>
              <a:rPr lang="en-IN" sz="13800" b="1" i="1" u="sng" cap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MORAL</a:t>
            </a:r>
            <a:r>
              <a:rPr lang="en-IN" sz="13800" b="1" i="1" cap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:-</a:t>
            </a:r>
          </a:p>
        </p:txBody>
      </p:sp>
    </p:spTree>
    <p:extLst>
      <p:ext uri="{BB962C8B-B14F-4D97-AF65-F5344CB8AC3E}">
        <p14:creationId xmlns:p14="http://schemas.microsoft.com/office/powerpoint/2010/main" val="372340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87D080-BE7B-B86F-56C7-90FA7E50BD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7" y="169334"/>
            <a:ext cx="12073466" cy="651933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58043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82</TotalTime>
  <Words>31</Words>
  <Application>Microsoft Office PowerPoint</Application>
  <PresentationFormat>Widescreen</PresentationFormat>
  <Paragraphs>10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Mesh</vt:lpstr>
      <vt:lpstr>ENGLISH  ORAL PRESENTATION</vt:lpstr>
      <vt:lpstr>THE NECKLACE</vt:lpstr>
      <vt:lpstr>Madame loisel</vt:lpstr>
      <vt:lpstr>PowerPoint Presentation</vt:lpstr>
      <vt:lpstr>PowerPoint Presentation</vt:lpstr>
      <vt:lpstr>PowerPoint Presentation</vt:lpstr>
      <vt:lpstr>MORAL :-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Brajesh Kumar</dc:creator>
  <cp:lastModifiedBy>Brajesh</cp:lastModifiedBy>
  <cp:revision>3</cp:revision>
  <dcterms:created xsi:type="dcterms:W3CDTF">2026-01-26T12:46:52Z</dcterms:created>
  <dcterms:modified xsi:type="dcterms:W3CDTF">2026-01-28T06:32:27Z</dcterms:modified>
</cp:coreProperties>
</file>