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4"/>
  </p:sldMasterIdLst>
  <p:sldIdLst>
    <p:sldId id="280" r:id="rId5"/>
    <p:sldId id="281" r:id="rId6"/>
    <p:sldId id="282" r:id="rId7"/>
    <p:sldId id="283" r:id="rId8"/>
    <p:sldId id="284" r:id="rId9"/>
    <p:sldId id="285" r:id="rId10"/>
    <p:sldId id="286" r:id="rId11"/>
    <p:sldId id="287" r:id="rId12"/>
    <p:sldId id="288" r:id="rId13"/>
    <p:sldId id="289" r:id="rId14"/>
    <p:sldId id="290" r:id="rId15"/>
    <p:sldId id="291" r:id="rId16"/>
    <p:sldId id="292" r:id="rId1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87" autoAdjust="0"/>
    <p:restoredTop sz="94619" autoAdjust="0"/>
  </p:normalViewPr>
  <p:slideViewPr>
    <p:cSldViewPr snapToGrid="0">
      <p:cViewPr varScale="1">
        <p:scale>
          <a:sx n="90" d="100"/>
          <a:sy n="90" d="100"/>
        </p:scale>
        <p:origin x="355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tableStyles" Target="tableStyle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0693" y="1769540"/>
            <a:ext cx="9440034" cy="1828801"/>
          </a:xfrm>
        </p:spPr>
        <p:txBody>
          <a:bodyPr anchor="b">
            <a:normAutofit/>
          </a:bodyPr>
          <a:lstStyle>
            <a:lvl1pPr algn="ctr"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0693" y="3773489"/>
            <a:ext cx="9440034" cy="1049867"/>
          </a:xfrm>
        </p:spPr>
        <p:txBody>
          <a:bodyPr anchor="t"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38747-4367-4BD2-8D51-C97E202738E2}" type="datetime1">
              <a:rPr lang="en-US" smtClean="0"/>
              <a:t>1/27/2026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0298197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Slate-V2-HD-panoPhotoInset.png">
            <a:extLst>
              <a:ext uri="{FF2B5EF4-FFF2-40B4-BE49-F238E27FC236}">
                <a16:creationId xmlns:a16="http://schemas.microsoft.com/office/drawing/2014/main" id="{CE39118B-B3AD-4BD4-BA22-DEFF4E76CE9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3883" y="547807"/>
            <a:ext cx="10141799" cy="381680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806" y="4565255"/>
            <a:ext cx="10355326" cy="543472"/>
          </a:xfrm>
        </p:spPr>
        <p:txBody>
          <a:bodyPr anchor="b">
            <a:normAutofit/>
          </a:bodyPr>
          <a:lstStyle>
            <a:lvl1pPr algn="ctr">
              <a:defRPr sz="2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69349" y="695009"/>
            <a:ext cx="9845346" cy="3525671"/>
          </a:xfr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5" y="5247728"/>
            <a:ext cx="10353762" cy="543472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F1B079-7EF0-44EE-B798-BCC497C9F3B2}" type="datetime1">
              <a:rPr lang="en-US" smtClean="0"/>
              <a:t>1/27/2026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198098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8437"/>
            <a:ext cx="10353762" cy="3534344"/>
          </a:xfrm>
        </p:spPr>
        <p:txBody>
          <a:bodyPr anchor="ctr">
            <a:normAutofit/>
          </a:bodyPr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4295180"/>
            <a:ext cx="10353763" cy="1501826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F70A8-1D13-4657-95F0-A9EA54967B8D}" type="datetime1">
              <a:rPr lang="en-US" smtClean="0"/>
              <a:t>1/27/2026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6819271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532749"/>
          </a:xfrm>
        </p:spPr>
        <p:txBody>
          <a:bodyPr anchor="t">
            <a:normAutofit/>
          </a:bodyPr>
          <a:lstStyle>
            <a:lvl1pPr marL="0" indent="0" algn="r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4304353"/>
            <a:ext cx="10353763" cy="1489496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EB90AC-71BD-4C7F-8ACA-7B3F18292E63}" type="datetime1">
              <a:rPr lang="en-US" smtClean="0"/>
              <a:t>1/27/2026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223F0D53-0705-41B7-8554-09D21E7807F9}"/>
              </a:ext>
            </a:extLst>
          </p:cNvPr>
          <p:cNvSpPr txBox="1"/>
          <p:nvPr/>
        </p:nvSpPr>
        <p:spPr>
          <a:xfrm>
            <a:off x="990600" y="88479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C7F647CD-0F1A-4BB3-89E0-A74F1E1B098D}"/>
              </a:ext>
            </a:extLst>
          </p:cNvPr>
          <p:cNvSpPr txBox="1"/>
          <p:nvPr/>
        </p:nvSpPr>
        <p:spPr>
          <a:xfrm>
            <a:off x="10504716" y="292825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85209809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4" y="2126942"/>
            <a:ext cx="10353763" cy="251183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84" y="4650556"/>
            <a:ext cx="10352199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6EFC2C-8905-46F0-B443-CE905B76BA01}" type="datetime1">
              <a:rPr lang="en-US" smtClean="0"/>
              <a:t>1/27/2026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632439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2" cy="97045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95" y="1885950"/>
            <a:ext cx="3300984" cy="764782"/>
          </a:xfrm>
        </p:spPr>
        <p:txBody>
          <a:bodyPr anchor="b">
            <a:noAutofit/>
          </a:bodyPr>
          <a:lstStyle>
            <a:lvl1pPr marL="0" indent="0" algn="ctr"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95" y="2768112"/>
            <a:ext cx="3300984" cy="302308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6711" y="1885949"/>
            <a:ext cx="3300984" cy="764783"/>
          </a:xfrm>
        </p:spPr>
        <p:txBody>
          <a:bodyPr anchor="b">
            <a:noAutofit/>
          </a:bodyPr>
          <a:lstStyle>
            <a:lvl1pPr marL="0" indent="0" algn="ctr"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1435" y="2768112"/>
            <a:ext cx="3300984" cy="302308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66572" y="1885950"/>
            <a:ext cx="3300984" cy="764782"/>
          </a:xfrm>
        </p:spPr>
        <p:txBody>
          <a:bodyPr anchor="b">
            <a:noAutofit/>
          </a:bodyPr>
          <a:lstStyle>
            <a:lvl1pPr marL="0" indent="0" algn="ctr"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66572" y="2768110"/>
            <a:ext cx="3300984" cy="302308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079DC3-C9B5-499E-9140-0DC28B7074E2}" type="datetime1">
              <a:rPr lang="en-US" smtClean="0"/>
              <a:t>1/27/2026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7975862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ate-V2-HD-3colPhotoInset.png">
            <a:extLst>
              <a:ext uri="{FF2B5EF4-FFF2-40B4-BE49-F238E27FC236}">
                <a16:creationId xmlns:a16="http://schemas.microsoft.com/office/drawing/2014/main" id="{7E87C569-D426-4615-ADA7-B370EA98340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7962" y="1818214"/>
            <a:ext cx="3339972" cy="1847851"/>
          </a:xfrm>
          <a:prstGeom prst="rect">
            <a:avLst/>
          </a:prstGeom>
        </p:spPr>
      </p:pic>
      <p:pic>
        <p:nvPicPr>
          <p:cNvPr id="36" name="Picture 35" descr="Slate-V2-HD-3colPhotoInset.png">
            <a:extLst>
              <a:ext uri="{FF2B5EF4-FFF2-40B4-BE49-F238E27FC236}">
                <a16:creationId xmlns:a16="http://schemas.microsoft.com/office/drawing/2014/main" id="{7B353ED4-7AD0-46C9-88ED-1A16B1433AF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03800" y="1818214"/>
            <a:ext cx="3339972" cy="1847851"/>
          </a:xfrm>
          <a:prstGeom prst="rect">
            <a:avLst/>
          </a:prstGeom>
        </p:spPr>
      </p:pic>
      <p:pic>
        <p:nvPicPr>
          <p:cNvPr id="37" name="Picture 36" descr="Slate-V2-HD-3colPhotoInset.png">
            <a:extLst>
              <a:ext uri="{FF2B5EF4-FFF2-40B4-BE49-F238E27FC236}">
                <a16:creationId xmlns:a16="http://schemas.microsoft.com/office/drawing/2014/main" id="{F561D985-AD57-459A-B3A6-EBF29603976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36051" y="1818214"/>
            <a:ext cx="3339972" cy="1847851"/>
          </a:xfrm>
          <a:prstGeom prst="rect">
            <a:avLst/>
          </a:prstGeom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94" y="609600"/>
            <a:ext cx="10353763" cy="97045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95" y="3904106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018102" y="1938918"/>
            <a:ext cx="3092368" cy="1602954"/>
          </a:xfrm>
          <a:prstGeom prst="roundRect">
            <a:avLst>
              <a:gd name="adj" fmla="val 1858"/>
            </a:avLst>
          </a:prstGeo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95" y="4572443"/>
            <a:ext cx="3300984" cy="121875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88" y="3904106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545743" y="1939094"/>
            <a:ext cx="3092368" cy="1608164"/>
          </a:xfrm>
          <a:prstGeom prst="roundRect">
            <a:avLst>
              <a:gd name="adj" fmla="val 1858"/>
            </a:avLst>
          </a:prstGeo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435" y="4572442"/>
            <a:ext cx="3300984" cy="121875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66697" y="3904106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075698" y="1934432"/>
            <a:ext cx="3092368" cy="1607294"/>
          </a:xfrm>
          <a:prstGeom prst="roundRect">
            <a:avLst>
              <a:gd name="adj" fmla="val 1858"/>
            </a:avLst>
          </a:prstGeo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66572" y="4572442"/>
            <a:ext cx="3300984" cy="121875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BB33EA-E472-4D22-9C03-A9C14AA21CED}" type="datetime1">
              <a:rPr lang="en-US" smtClean="0"/>
              <a:t>1/27/2026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25455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55A3C-5767-4844-A0A3-83778C2E5409}" type="datetime1">
              <a:rPr lang="en-US" smtClean="0"/>
              <a:t>1/27/2026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062771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1761067"/>
            <a:ext cx="9590550" cy="1828813"/>
          </a:xfrm>
        </p:spPr>
        <p:txBody>
          <a:bodyPr anchor="b"/>
          <a:lstStyle>
            <a:lvl1pPr algn="ctr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3763439"/>
            <a:ext cx="9590550" cy="1333494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E507A8-A5CF-4D38-AB86-7EDDA87A85D4}" type="datetime1">
              <a:rPr lang="en-US" smtClean="0"/>
              <a:t>1/27/2026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642051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2" cy="126187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3795" y="2076450"/>
            <a:ext cx="4856841" cy="3622671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10716" y="2076451"/>
            <a:ext cx="4856841" cy="3622672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FCD27C-8599-43EF-BA1D-14DDC1946E06}" type="datetime1">
              <a:rPr lang="en-US" smtClean="0"/>
              <a:t>1/27/2026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157741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19" descr="Slate-V2-HD-compPhotoInset.png">
            <a:extLst>
              <a:ext uri="{FF2B5EF4-FFF2-40B4-BE49-F238E27FC236}">
                <a16:creationId xmlns:a16="http://schemas.microsoft.com/office/drawing/2014/main" id="{37B721FF-D609-4D98-9D19-CF75AA8A54F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3795" y="1734506"/>
            <a:ext cx="5029200" cy="4099959"/>
          </a:xfrm>
          <a:prstGeom prst="rect">
            <a:avLst/>
          </a:prstGeom>
        </p:spPr>
      </p:pic>
      <p:pic>
        <p:nvPicPr>
          <p:cNvPr id="21" name="Picture 20" descr="Slate-V2-HD-compPhotoInset.png">
            <a:extLst>
              <a:ext uri="{FF2B5EF4-FFF2-40B4-BE49-F238E27FC236}">
                <a16:creationId xmlns:a16="http://schemas.microsoft.com/office/drawing/2014/main" id="{073936BD-C868-433F-8E84-D6DD8E640E3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38357" y="1734506"/>
            <a:ext cx="5029200" cy="4099959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2" cy="97045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46013" y="1855153"/>
            <a:ext cx="4764764" cy="692494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46013" y="2702103"/>
            <a:ext cx="4764764" cy="3043533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63166" y="1855152"/>
            <a:ext cx="4779582" cy="692495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63167" y="2702103"/>
            <a:ext cx="4779581" cy="3043533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343D99-809A-49C0-96E5-4250D0B498EE}" type="datetime1">
              <a:rPr lang="en-US" smtClean="0"/>
              <a:t>1/27/2026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203152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43DE9B-B678-4EFB-BB7D-A4370204A0B0}" type="datetime1">
              <a:rPr lang="en-US" smtClean="0"/>
              <a:t>1/27/2026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43349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8812DA-F765-4142-A6A3-A8ED7235E082}" type="datetime1">
              <a:rPr lang="en-US" smtClean="0"/>
              <a:t>1/27/2026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515851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3706889" cy="1821918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55633" y="609600"/>
            <a:ext cx="6411924" cy="5080001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5" y="2673351"/>
            <a:ext cx="3706889" cy="301625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0277FD-7DE6-41D4-930D-AC99F5AFE54E}" type="datetime1">
              <a:rPr lang="en-US" smtClean="0"/>
              <a:t>1/27/2026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581491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Picture 21" descr="Slate-V2-HD-vertPhotoInset.png">
            <a:extLst>
              <a:ext uri="{FF2B5EF4-FFF2-40B4-BE49-F238E27FC236}">
                <a16:creationId xmlns:a16="http://schemas.microsoft.com/office/drawing/2014/main" id="{4D06E496-ACBA-4063-B4A1-C5C484EE5A7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93665" y="609600"/>
            <a:ext cx="3584166" cy="520483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763701"/>
            <a:ext cx="5707899" cy="1675559"/>
          </a:xfrm>
        </p:spPr>
        <p:txBody>
          <a:bodyPr anchor="b">
            <a:noAutofit/>
          </a:bodyPr>
          <a:lstStyle>
            <a:lvl1pPr algn="ctr">
              <a:defRPr sz="32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42551" y="763702"/>
            <a:ext cx="3275751" cy="4912822"/>
          </a:xfr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73698" y="2679699"/>
            <a:ext cx="4588094" cy="3135695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A15526-7079-4B7B-987C-1B5FAE11A0FF}" type="datetime1">
              <a:rPr lang="en-US" smtClean="0"/>
              <a:t>1/27/2026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425126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2" cy="1257300"/>
          </a:xfrm>
          <a:prstGeom prst="rect">
            <a:avLst/>
          </a:prstGeom>
          <a:effectLst>
            <a:outerShdw blurRad="25400" dir="17880000">
              <a:srgbClr val="000000">
                <a:alpha val="46000"/>
              </a:srgbClr>
            </a:outerShdw>
          </a:effectLst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95" y="2076450"/>
            <a:ext cx="10353762" cy="3714749"/>
          </a:xfrm>
          <a:prstGeom prst="rect">
            <a:avLst/>
          </a:prstGeom>
          <a:effectLst>
            <a:outerShdw blurRad="25400" dir="17880000">
              <a:srgbClr val="000000">
                <a:alpha val="46000"/>
              </a:srgbClr>
            </a:outerShdw>
          </a:effectLst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6" y="6000749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1">
                    <a:lumMod val="95000"/>
                  </a:schemeClr>
                </a:solidFill>
                <a:effectLst>
                  <a:outerShdw blurRad="50800" dist="38100" dir="2700000" algn="tl" rotWithShape="0">
                    <a:schemeClr val="bg1">
                      <a:alpha val="43000"/>
                    </a:schemeClr>
                  </a:outerShdw>
                </a:effectLst>
              </a:defRPr>
            </a:lvl1pPr>
          </a:lstStyle>
          <a:p>
            <a:fld id="{073ED0CC-082F-4160-86E5-0D6041F12778}" type="datetime1">
              <a:rPr lang="en-US" smtClean="0"/>
              <a:t>1/27/2026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95" y="6000749"/>
            <a:ext cx="667286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>
                    <a:lumMod val="95000"/>
                  </a:schemeClr>
                </a:solidFill>
                <a:effectLst>
                  <a:outerShdw blurRad="50800" dist="38100" dir="2700000" algn="tl" rotWithShape="0">
                    <a:schemeClr val="bg1">
                      <a:alpha val="43000"/>
                    </a:schemeClr>
                  </a:outerShdw>
                </a:effectLst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6000749"/>
            <a:ext cx="75354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1">
                    <a:lumMod val="95000"/>
                  </a:schemeClr>
                </a:solidFill>
                <a:effectLst>
                  <a:outerShdw blurRad="50800" dist="38100" dir="2700000" algn="tl" rotWithShape="0">
                    <a:schemeClr val="bg1">
                      <a:alpha val="43000"/>
                    </a:schemeClr>
                  </a:outerShdw>
                </a:effectLst>
              </a:defRPr>
            </a:lvl1pPr>
          </a:lstStyle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12744071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</p:sldLayoutIdLst>
  <p:hf sldNum="0" hdr="0" ftr="0" dt="0"/>
  <p:txStyles>
    <p:titleStyle>
      <a:lvl1pPr algn="ctr" defTabSz="457200" rtl="0" eaLnBrk="1" latinLnBrk="0" hangingPunct="1">
        <a:lnSpc>
          <a:spcPct val="90000"/>
        </a:lnSpc>
        <a:spcBef>
          <a:spcPct val="0"/>
        </a:spcBef>
        <a:buNone/>
        <a:defRPr sz="46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j-lt"/>
          <a:ea typeface="+mj-ea"/>
          <a:cs typeface="Trebuchet M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06000" algn="l" defTabSz="457200" rtl="0" eaLnBrk="1" latinLnBrk="0" hangingPunct="1">
        <a:lnSpc>
          <a:spcPct val="110000"/>
        </a:lnSpc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23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1pPr>
      <a:lvl2pPr marL="720000" indent="-270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"/>
        <a:defRPr sz="21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2pPr>
      <a:lvl3pPr marL="1026000" indent="-216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8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3pPr>
      <a:lvl4pPr marL="1386000" indent="-216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"/>
        <a:defRPr sz="16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4pPr>
      <a:lvl5pPr marL="1674000" indent="-216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6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5pPr>
      <a:lvl6pPr marL="20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6pPr>
      <a:lvl7pPr marL="240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7pPr>
      <a:lvl8pPr marL="278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8pPr>
      <a:lvl9pPr marL="310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1">
                <a:shade val="80000"/>
                <a:lumMod val="80000"/>
              </a:schemeClr>
              <a:schemeClr val="bg1">
                <a:tint val="98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picture containing large, sitting, white, numbers">
            <a:extLst>
              <a:ext uri="{FF2B5EF4-FFF2-40B4-BE49-F238E27FC236}">
                <a16:creationId xmlns:a16="http://schemas.microsoft.com/office/drawing/2014/main" id="{9A5D9ED1-DFCC-4799-89E2-D118451B98DF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22" y="0"/>
            <a:ext cx="12191356" cy="6858000"/>
          </a:xfrm>
          <a:prstGeom prst="rect">
            <a:avLst/>
          </a:prstGeom>
        </p:spPr>
      </p:pic>
      <p:sp useBgFill="1">
        <p:nvSpPr>
          <p:cNvPr id="96" name="Freeform 5">
            <a:extLst>
              <a:ext uri="{FF2B5EF4-FFF2-40B4-BE49-F238E27FC236}">
                <a16:creationId xmlns:a16="http://schemas.microsoft.com/office/drawing/2014/main" id="{FE469E50-3893-4ED6-92BA-2985C32B0CA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rot="5400000">
            <a:off x="7131809" y="1385982"/>
            <a:ext cx="4031414" cy="4100418"/>
          </a:xfrm>
          <a:custGeom>
            <a:avLst/>
            <a:gdLst>
              <a:gd name="T0" fmla="*/ 1577 w 1601"/>
              <a:gd name="T1" fmla="*/ 0 h 696"/>
              <a:gd name="T2" fmla="*/ 833 w 1601"/>
              <a:gd name="T3" fmla="*/ 0 h 696"/>
              <a:gd name="T4" fmla="*/ 768 w 1601"/>
              <a:gd name="T5" fmla="*/ 0 h 696"/>
              <a:gd name="T6" fmla="*/ 24 w 1601"/>
              <a:gd name="T7" fmla="*/ 0 h 696"/>
              <a:gd name="T8" fmla="*/ 0 w 1601"/>
              <a:gd name="T9" fmla="*/ 27 h 696"/>
              <a:gd name="T10" fmla="*/ 0 w 1601"/>
              <a:gd name="T11" fmla="*/ 669 h 696"/>
              <a:gd name="T12" fmla="*/ 24 w 1601"/>
              <a:gd name="T13" fmla="*/ 696 h 696"/>
              <a:gd name="T14" fmla="*/ 768 w 1601"/>
              <a:gd name="T15" fmla="*/ 696 h 696"/>
              <a:gd name="T16" fmla="*/ 833 w 1601"/>
              <a:gd name="T17" fmla="*/ 696 h 696"/>
              <a:gd name="T18" fmla="*/ 1577 w 1601"/>
              <a:gd name="T19" fmla="*/ 696 h 696"/>
              <a:gd name="T20" fmla="*/ 1601 w 1601"/>
              <a:gd name="T21" fmla="*/ 669 h 696"/>
              <a:gd name="T22" fmla="*/ 1601 w 1601"/>
              <a:gd name="T23" fmla="*/ 27 h 696"/>
              <a:gd name="T24" fmla="*/ 1577 w 1601"/>
              <a:gd name="T25" fmla="*/ 0 h 69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601" h="696">
                <a:moveTo>
                  <a:pt x="1577" y="0"/>
                </a:moveTo>
                <a:cubicBezTo>
                  <a:pt x="833" y="0"/>
                  <a:pt x="833" y="0"/>
                  <a:pt x="833" y="0"/>
                </a:cubicBezTo>
                <a:cubicBezTo>
                  <a:pt x="768" y="0"/>
                  <a:pt x="768" y="0"/>
                  <a:pt x="768" y="0"/>
                </a:cubicBezTo>
                <a:cubicBezTo>
                  <a:pt x="24" y="0"/>
                  <a:pt x="24" y="0"/>
                  <a:pt x="24" y="0"/>
                </a:cubicBezTo>
                <a:cubicBezTo>
                  <a:pt x="11" y="0"/>
                  <a:pt x="0" y="12"/>
                  <a:pt x="0" y="27"/>
                </a:cubicBezTo>
                <a:cubicBezTo>
                  <a:pt x="0" y="669"/>
                  <a:pt x="0" y="669"/>
                  <a:pt x="0" y="669"/>
                </a:cubicBezTo>
                <a:cubicBezTo>
                  <a:pt x="0" y="684"/>
                  <a:pt x="11" y="696"/>
                  <a:pt x="24" y="696"/>
                </a:cubicBezTo>
                <a:cubicBezTo>
                  <a:pt x="768" y="696"/>
                  <a:pt x="768" y="696"/>
                  <a:pt x="768" y="696"/>
                </a:cubicBezTo>
                <a:cubicBezTo>
                  <a:pt x="833" y="696"/>
                  <a:pt x="833" y="696"/>
                  <a:pt x="833" y="696"/>
                </a:cubicBezTo>
                <a:cubicBezTo>
                  <a:pt x="1577" y="696"/>
                  <a:pt x="1577" y="696"/>
                  <a:pt x="1577" y="696"/>
                </a:cubicBezTo>
                <a:cubicBezTo>
                  <a:pt x="1590" y="696"/>
                  <a:pt x="1601" y="684"/>
                  <a:pt x="1601" y="669"/>
                </a:cubicBezTo>
                <a:cubicBezTo>
                  <a:pt x="1601" y="27"/>
                  <a:pt x="1601" y="27"/>
                  <a:pt x="1601" y="27"/>
                </a:cubicBezTo>
                <a:cubicBezTo>
                  <a:pt x="1601" y="12"/>
                  <a:pt x="1590" y="0"/>
                  <a:pt x="1577" y="0"/>
                </a:cubicBezTo>
                <a:close/>
              </a:path>
            </a:pathLst>
          </a:custGeom>
          <a:ln>
            <a:noFill/>
          </a:ln>
          <a:effectLst>
            <a:outerShdw blurRad="50800" dist="38100" dir="5400000" algn="tl" rotWithShape="0">
              <a:srgbClr val="000000">
                <a:alpha val="43000"/>
              </a:srgbClr>
            </a:outerShdw>
          </a:effectLst>
          <a:extLst>
            <a:ext uri="{91240B29-F687-4f45-9708-019B960494DF}">
              <a14:hiddenLine xmlns="" xmlns:a14="http://schemas.microsoft.com/office/drawing/2010/main" xmlns:p14="http://schemas.microsoft.com/office/powerpoint/2010/main" xmlns:a16="http://schemas.microsoft.com/office/drawing/2014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 Nova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D1F047C-C727-42A7-85C5-68C5AA1B1A9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389962" y="1673524"/>
            <a:ext cx="3807763" cy="2420504"/>
          </a:xfrm>
        </p:spPr>
        <p:txBody>
          <a:bodyPr>
            <a:normAutofit/>
          </a:bodyPr>
          <a:lstStyle/>
          <a:p>
            <a:pPr algn="l"/>
            <a:r>
              <a:rPr lang="en-US" sz="40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MATHS </a:t>
            </a:r>
            <a:br>
              <a:rPr lang="en-US" sz="40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sz="40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PRESENTATION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B93FB3F-A8D4-46D3-A1C6-C79C6456372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389965" y="4157933"/>
            <a:ext cx="3485072" cy="1026544"/>
          </a:xfrm>
        </p:spPr>
        <p:txBody>
          <a:bodyPr>
            <a:normAutofit/>
          </a:bodyPr>
          <a:lstStyle/>
          <a:p>
            <a:pPr algn="l"/>
            <a:r>
              <a:rPr lang="en-US" sz="2800" b="1" u="sng" dirty="0">
                <a:solidFill>
                  <a:srgbClr val="5792BA"/>
                </a:solidFill>
              </a:rPr>
              <a:t>TOPIC :- CIRCLES</a:t>
            </a:r>
          </a:p>
        </p:txBody>
      </p:sp>
    </p:spTree>
    <p:extLst>
      <p:ext uri="{BB962C8B-B14F-4D97-AF65-F5344CB8AC3E}">
        <p14:creationId xmlns:p14="http://schemas.microsoft.com/office/powerpoint/2010/main" val="158312012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1D3871-A4B7-5115-021D-0EFA0B5CDA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IN" sz="4800" b="1" i="1" u="sng" dirty="0"/>
              <a:t>ARC OF A CIRCLE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E9F2482A-6EDA-1A97-5F39-0795B65AA1D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267200" y="2076450"/>
            <a:ext cx="3725333" cy="3714750"/>
          </a:xfrm>
        </p:spPr>
      </p:pic>
    </p:spTree>
    <p:extLst>
      <p:ext uri="{BB962C8B-B14F-4D97-AF65-F5344CB8AC3E}">
        <p14:creationId xmlns:p14="http://schemas.microsoft.com/office/powerpoint/2010/main" val="102297843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969CCC-1EDC-721F-CFCC-3CCD13618E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IN" sz="4800" b="1" i="1" u="sng" dirty="0"/>
              <a:t>SECTOR OF A CIRCLE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24210D54-47CD-6FE7-BE32-B596C86778C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 l="15" t="13848" r="-15" b="-229"/>
          <a:stretch>
            <a:fillRect/>
          </a:stretch>
        </p:blipFill>
        <p:spPr>
          <a:xfrm>
            <a:off x="3776133" y="2362201"/>
            <a:ext cx="4351867" cy="3505200"/>
          </a:xfrm>
        </p:spPr>
      </p:pic>
    </p:spTree>
    <p:extLst>
      <p:ext uri="{BB962C8B-B14F-4D97-AF65-F5344CB8AC3E}">
        <p14:creationId xmlns:p14="http://schemas.microsoft.com/office/powerpoint/2010/main" val="369770724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3E6F37-F8AC-C9ED-56C1-FA87C2B078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IN" sz="4800" b="1" i="1" u="sng" dirty="0"/>
              <a:t>CONCENTRIC CIRCLES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EFD99E54-72A1-3110-DE60-0A048C367DE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708399" y="2235201"/>
            <a:ext cx="4428067" cy="3462866"/>
          </a:xfrm>
        </p:spPr>
      </p:pic>
    </p:spTree>
    <p:extLst>
      <p:ext uri="{BB962C8B-B14F-4D97-AF65-F5344CB8AC3E}">
        <p14:creationId xmlns:p14="http://schemas.microsoft.com/office/powerpoint/2010/main" val="6068447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8BE266C5-DCEC-E270-78BC-1D7A7E9D4CE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135853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7C3506-8514-9DBD-118E-8DF6AE3D9A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IN" sz="6000" b="1" u="sng" dirty="0">
                <a:solidFill>
                  <a:schemeClr val="tx1"/>
                </a:solidFill>
              </a:rPr>
              <a:t>CIRCLE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BD477060-22DD-5F36-26DE-ACA7314B689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233862" y="2076450"/>
            <a:ext cx="4038072" cy="3714750"/>
          </a:xfrm>
          <a:prstGeom prst="ellipse">
            <a:avLst/>
          </a:prstGeom>
          <a:ln w="190500" cap="rnd">
            <a:solidFill>
              <a:srgbClr val="C8C6BD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  <p:extLst>
      <p:ext uri="{BB962C8B-B14F-4D97-AF65-F5344CB8AC3E}">
        <p14:creationId xmlns:p14="http://schemas.microsoft.com/office/powerpoint/2010/main" val="95325947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E6757B-8250-6C00-2F6A-A8E323C73A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IN" sz="4800" b="1" i="1" u="sng" dirty="0">
                <a:solidFill>
                  <a:schemeClr val="tx1"/>
                </a:solidFill>
              </a:rPr>
              <a:t>INTERIOR AND EXTERIOR OF CIRCLE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D6EECC15-CAA4-321D-F1BF-C24A109A651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251278" y="2076450"/>
            <a:ext cx="5679918" cy="3714750"/>
          </a:xfrm>
        </p:spPr>
      </p:pic>
    </p:spTree>
    <p:extLst>
      <p:ext uri="{BB962C8B-B14F-4D97-AF65-F5344CB8AC3E}">
        <p14:creationId xmlns:p14="http://schemas.microsoft.com/office/powerpoint/2010/main" val="309607726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99C317-1AC0-DCAF-93BD-C3B9CD562F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IN" sz="4800" b="1" i="1" u="sng" dirty="0"/>
              <a:t>DIAMETER OF CIRCLE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EEAF923B-B110-56E8-E216-972CCE24832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743200" y="2076450"/>
            <a:ext cx="7196668" cy="3714750"/>
          </a:xfrm>
        </p:spPr>
      </p:pic>
    </p:spTree>
    <p:extLst>
      <p:ext uri="{BB962C8B-B14F-4D97-AF65-F5344CB8AC3E}">
        <p14:creationId xmlns:p14="http://schemas.microsoft.com/office/powerpoint/2010/main" val="260341240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5E32B0-3469-3330-0C46-2CD9FA5A42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3795" y="609600"/>
            <a:ext cx="10101338" cy="1257300"/>
          </a:xfrm>
        </p:spPr>
        <p:txBody>
          <a:bodyPr>
            <a:normAutofit/>
          </a:bodyPr>
          <a:lstStyle/>
          <a:p>
            <a:r>
              <a:rPr lang="en-IN" sz="4800" b="1" i="1" u="sng" dirty="0"/>
              <a:t>RADIUS OF A CIRCLE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5A89953D-C99A-48BD-CD29-8017F41A4C0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 l="-134" t="12353" r="1344" b="1176"/>
          <a:stretch>
            <a:fillRect/>
          </a:stretch>
        </p:blipFill>
        <p:spPr>
          <a:xfrm>
            <a:off x="3539067" y="2311400"/>
            <a:ext cx="4690533" cy="3733799"/>
          </a:xfrm>
        </p:spPr>
      </p:pic>
    </p:spTree>
    <p:extLst>
      <p:ext uri="{BB962C8B-B14F-4D97-AF65-F5344CB8AC3E}">
        <p14:creationId xmlns:p14="http://schemas.microsoft.com/office/powerpoint/2010/main" val="382657977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04B72F-E596-56C6-661B-79FCF5E915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IN" sz="4800" b="1" i="1" u="sng" dirty="0"/>
              <a:t>CHORD OF A CIRCLE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5D868796-E679-7162-6722-F488988B1EC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667642" y="2076450"/>
            <a:ext cx="4847190" cy="3714750"/>
          </a:xfrm>
        </p:spPr>
      </p:pic>
    </p:spTree>
    <p:extLst>
      <p:ext uri="{BB962C8B-B14F-4D97-AF65-F5344CB8AC3E}">
        <p14:creationId xmlns:p14="http://schemas.microsoft.com/office/powerpoint/2010/main" val="379960409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516B81-9684-090F-6F92-D84E68F6C4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3795" y="609600"/>
            <a:ext cx="9652605" cy="1257300"/>
          </a:xfrm>
        </p:spPr>
        <p:txBody>
          <a:bodyPr>
            <a:normAutofit/>
          </a:bodyPr>
          <a:lstStyle/>
          <a:p>
            <a:r>
              <a:rPr lang="en-IN" sz="4800" b="1" i="1" u="sng" dirty="0"/>
              <a:t>SECANT OF A CIRCLE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0829A7EF-56E9-48AE-5B9B-6D6AFDD3718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 t="13951" b="12444"/>
          <a:stretch>
            <a:fillRect/>
          </a:stretch>
        </p:blipFill>
        <p:spPr>
          <a:xfrm>
            <a:off x="3445933" y="2184400"/>
            <a:ext cx="4715934" cy="3378200"/>
          </a:xfrm>
        </p:spPr>
      </p:pic>
    </p:spTree>
    <p:extLst>
      <p:ext uri="{BB962C8B-B14F-4D97-AF65-F5344CB8AC3E}">
        <p14:creationId xmlns:p14="http://schemas.microsoft.com/office/powerpoint/2010/main" val="32062664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1B96DF-D088-D47E-7445-A1742C3983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IN" sz="4800" b="1" i="1" u="sng" dirty="0"/>
              <a:t>CIRCUMFERENCE OF A CIRCLE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F0535F33-ED29-53FA-2780-99B604D1DE2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462866" y="2065867"/>
            <a:ext cx="4995333" cy="3285065"/>
          </a:xfrm>
        </p:spPr>
      </p:pic>
    </p:spTree>
    <p:extLst>
      <p:ext uri="{BB962C8B-B14F-4D97-AF65-F5344CB8AC3E}">
        <p14:creationId xmlns:p14="http://schemas.microsoft.com/office/powerpoint/2010/main" val="321180958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B6505D-39B3-7D9F-F837-10C1C5CA42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IN" sz="4800" b="1" i="1" u="sng" dirty="0"/>
              <a:t>SEGMENTS OF A CIRCLE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7AD6DD81-C92C-4D19-D47B-1854A3AF780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030133" y="2076450"/>
            <a:ext cx="3962400" cy="3714750"/>
          </a:xfrm>
        </p:spPr>
      </p:pic>
    </p:spTree>
    <p:extLst>
      <p:ext uri="{BB962C8B-B14F-4D97-AF65-F5344CB8AC3E}">
        <p14:creationId xmlns:p14="http://schemas.microsoft.com/office/powerpoint/2010/main" val="3334538700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lateVTI">
  <a:themeElements>
    <a:clrScheme name="Blue Green">
      <a:dk1>
        <a:sysClr val="windowText" lastClr="000000"/>
      </a:dk1>
      <a:lt1>
        <a:sysClr val="window" lastClr="FFFFFF"/>
      </a:lt1>
      <a:dk2>
        <a:srgbClr val="373545"/>
      </a:dk2>
      <a:lt2>
        <a:srgbClr val="CEDBE6"/>
      </a:lt2>
      <a:accent1>
        <a:srgbClr val="3494BA"/>
      </a:accent1>
      <a:accent2>
        <a:srgbClr val="58B6C0"/>
      </a:accent2>
      <a:accent3>
        <a:srgbClr val="75BDA7"/>
      </a:accent3>
      <a:accent4>
        <a:srgbClr val="7A8C8E"/>
      </a:accent4>
      <a:accent5>
        <a:srgbClr val="84ACB6"/>
      </a:accent5>
      <a:accent6>
        <a:srgbClr val="2683C6"/>
      </a:accent6>
      <a:hlink>
        <a:srgbClr val="6B9F25"/>
      </a:hlink>
      <a:folHlink>
        <a:srgbClr val="9F6715"/>
      </a:folHlink>
    </a:clrScheme>
    <a:fontScheme name="Arial Nova">
      <a:majorFont>
        <a:latin typeface="Arial Nova Light"/>
        <a:ea typeface=""/>
        <a:cs typeface=""/>
      </a:majorFont>
      <a:minorFont>
        <a:latin typeface="Arial Nova"/>
        <a:ea typeface=""/>
        <a:cs typeface=""/>
      </a:minorFont>
    </a:fontScheme>
    <a:fmtScheme name="Slate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0000"/>
                <a:lumMod val="90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63500" dist="25400" dir="5400000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76200" dist="38100" dir="5400000" rotWithShape="0">
              <a:srgbClr val="000000">
                <a:alpha val="7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 prst="hardEdge"/>
          </a:sp3d>
        </a:effectStyle>
      </a:effectStyleLst>
      <a:bgFillStyleLst>
        <a:solidFill>
          <a:schemeClr val="phClr"/>
        </a:solidFill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shade val="80000"/>
                <a:lumMod val="80000"/>
              </a:schemeClr>
              <a:schemeClr val="phClr">
                <a:tint val="98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ateVTI" id="{35C4A07C-0176-4A32-9BCB-B016516853F0}" vid="{9B70D35C-BCA8-4715-BB49-8BE54A7FC07C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tatus xmlns="71af3243-3dd4-4a8d-8c0d-dd76da1f02a5">Not started</Status>
    <MediaServiceKeyPoints xmlns="71af3243-3dd4-4a8d-8c0d-dd76da1f02a5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12" ma:contentTypeDescription="Create a new document." ma:contentTypeScope="" ma:versionID="a410dd7f93c95333ffa1b60ed6adedd1">
  <xsd:schema xmlns:xsd="http://www.w3.org/2001/XMLSchema" xmlns:xs="http://www.w3.org/2001/XMLSchema" xmlns:p="http://schemas.microsoft.com/office/2006/metadata/properties" xmlns:ns2="71af3243-3dd4-4a8d-8c0d-dd76da1f02a5" xmlns:ns3="16c05727-aa75-4e4a-9b5f-8a80a1165891" targetNamespace="http://schemas.microsoft.com/office/2006/metadata/properties" ma:root="true" ma:fieldsID="a936d9baba76aa3866493feff160faab" ns2:_="" ns3:_="">
    <xsd:import namespace="71af3243-3dd4-4a8d-8c0d-dd76da1f02a5"/>
    <xsd:import namespace="16c05727-aa75-4e4a-9b5f-8a80a116589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Statu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AutoTags" ma:index="11" nillable="true" ma:displayName="MediaServiceAutoTags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false">
      <xsd:simpleType>
        <xsd:restriction base="dms:Note">
          <xsd:maxLength value="255"/>
        </xsd:restriction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Status" ma:index="19" nillable="true" ma:displayName="Status" ma:default="Not started" ma:format="Dropdown" ma:internalName="Status">
      <xsd:simpleType>
        <xsd:restriction base="dms:Choice">
          <xsd:enumeration value="Not started"/>
          <xsd:enumeration value="In Progress"/>
          <xsd:enumeration value="Completed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30CB38EC-895A-4F8F-8F75-E263501ABB5A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F7E70FC5-1855-47AB-8CE1-CB3C873A8988}">
  <ds:schemaRefs>
    <ds:schemaRef ds:uri="http://schemas.microsoft.com/office/2006/metadata/properties"/>
    <ds:schemaRef ds:uri="http://schemas.microsoft.com/office/infopath/2007/PartnerControls"/>
    <ds:schemaRef ds:uri="71af3243-3dd4-4a8d-8c0d-dd76da1f02a5"/>
  </ds:schemaRefs>
</ds:datastoreItem>
</file>

<file path=customXml/itemProps3.xml><?xml version="1.0" encoding="utf-8"?>
<ds:datastoreItem xmlns:ds="http://schemas.openxmlformats.org/officeDocument/2006/customXml" ds:itemID="{5560E646-30AD-4BA0-97EA-A7A07DF5499A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1af3243-3dd4-4a8d-8c0d-dd76da1f02a5"/>
    <ds:schemaRef ds:uri="16c05727-aa75-4e4a-9b5f-8a80a116589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{DB709F9A-4272-4D32-8FAF-CB73220CB15A}TF44c8ba04-08d0-4be5-99b0-3ee2a8f0f11401c8fd43_win32-463ac1ec4738</Template>
  <TotalTime>85</TotalTime>
  <Words>45</Words>
  <Application>Microsoft Office PowerPoint</Application>
  <PresentationFormat>Widescreen</PresentationFormat>
  <Paragraphs>13</Paragraphs>
  <Slides>13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7" baseType="lpstr">
      <vt:lpstr>Arial Nova</vt:lpstr>
      <vt:lpstr>Arial Nova Light</vt:lpstr>
      <vt:lpstr>Wingdings 2</vt:lpstr>
      <vt:lpstr>SlateVTI</vt:lpstr>
      <vt:lpstr>MATHS  PRESENTATION</vt:lpstr>
      <vt:lpstr>CIRCLE</vt:lpstr>
      <vt:lpstr>INTERIOR AND EXTERIOR OF CIRCLE</vt:lpstr>
      <vt:lpstr>DIAMETER OF CIRCLE</vt:lpstr>
      <vt:lpstr>RADIUS OF A CIRCLE</vt:lpstr>
      <vt:lpstr>CHORD OF A CIRCLE</vt:lpstr>
      <vt:lpstr>SECANT OF A CIRCLE</vt:lpstr>
      <vt:lpstr>CIRCUMFERENCE OF A CIRCLE</vt:lpstr>
      <vt:lpstr>SEGMENTS OF A CIRCLE</vt:lpstr>
      <vt:lpstr>ARC OF A CIRCLE</vt:lpstr>
      <vt:lpstr>SECTOR OF A CIRCLE</vt:lpstr>
      <vt:lpstr>CONCENTRIC CIRCLES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Brajesh Kumar</dc:creator>
  <cp:lastModifiedBy>Brajesh Kumar</cp:lastModifiedBy>
  <cp:revision>1</cp:revision>
  <dcterms:created xsi:type="dcterms:W3CDTF">2026-01-27T13:15:00Z</dcterms:created>
  <dcterms:modified xsi:type="dcterms:W3CDTF">2026-01-27T14:42:31Z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</Properties>
</file>