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35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EE8C-4B5C-4E73-A1F9-CE2594E4679B}" type="datetimeFigureOut">
              <a:rPr lang="en-IN" smtClean="0"/>
              <a:t>27-01-2026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B21721-B6B7-489C-AA7A-33B029F555B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31540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1/27/2026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1/27/2026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1/27/2026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1/27/2026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1/27/2026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1/27/2026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1/27/2026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1/27/2026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1/27/2026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1/27/2026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1/27/2026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1/27/2026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E6B5F-4465-82D5-25D7-B1882BF491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u="sng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SCIENCE </a:t>
            </a:r>
            <a:br>
              <a:rPr lang="en-US" b="1" u="sng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n-US" b="1" u="sng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PRESENTATION</a:t>
            </a:r>
            <a:endParaRPr lang="en-IN" b="1" u="sng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E9EDD2-E175-4B3A-DB09-EC84D0569F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973671"/>
          </a:xfrm>
        </p:spPr>
        <p:txBody>
          <a:bodyPr>
            <a:normAutofit/>
          </a:bodyPr>
          <a:lstStyle/>
          <a:p>
            <a:r>
              <a:rPr lang="en-US" sz="3200" b="1" i="1" dirty="0"/>
              <a:t>NATURE ‘S TREASURE</a:t>
            </a:r>
            <a:endParaRPr lang="en-IN" sz="3200" b="1" i="1" dirty="0"/>
          </a:p>
        </p:txBody>
      </p:sp>
    </p:spTree>
    <p:extLst>
      <p:ext uri="{BB962C8B-B14F-4D97-AF65-F5344CB8AC3E}">
        <p14:creationId xmlns:p14="http://schemas.microsoft.com/office/powerpoint/2010/main" val="3556247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35A80-B93B-CC5A-7247-027F69036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u="sng" dirty="0"/>
              <a:t>NATURAL AND MAN-MADE RESOURCES</a:t>
            </a:r>
            <a:endParaRPr lang="en-IN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28CB7A-A2E8-1191-5250-D26356AAA1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u="sng" dirty="0"/>
              <a:t>NATURAL RESOURCES </a:t>
            </a:r>
            <a:r>
              <a:rPr lang="en-US" sz="3200" b="1" dirty="0"/>
              <a:t>:- All substances available in nature that  are utilized by the living organisms to sustain life are called natural resources.</a:t>
            </a:r>
          </a:p>
          <a:p>
            <a:r>
              <a:rPr lang="en-US" sz="3200" b="1" u="sng" dirty="0"/>
              <a:t>MAN-MADE RESOURCES</a:t>
            </a:r>
            <a:r>
              <a:rPr lang="en-US" sz="3200" b="1" dirty="0"/>
              <a:t>:- All substances that are either made by humans or machines are called man-made resources</a:t>
            </a:r>
            <a:r>
              <a:rPr lang="en-US" dirty="0"/>
              <a:t>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74734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F92A801-1546-429E-18C1-3CC818DC3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NATURAL RESOURCES</a:t>
            </a:r>
            <a:endParaRPr lang="en-IN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5CFF9E-1BB6-DD51-B6C3-B95A2D0ED8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2800" b="1" i="1" u="sng" dirty="0"/>
              <a:t>RENEWABLE RESOURCES</a:t>
            </a:r>
            <a:endParaRPr lang="en-IN" sz="2800" b="1" i="1" u="sng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76FC795-9700-BA9D-E399-C8C9DDF91D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2800" b="1" i="1" u="sng" dirty="0"/>
              <a:t>NON-RENEWABLE RESOURCES</a:t>
            </a:r>
            <a:endParaRPr lang="en-IN" sz="2800" b="1" i="1" u="sng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018C109-7D2C-9C68-8BB2-5530800184E7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IN" sz="2000" dirty="0"/>
              <a:t>Non-renewable resources are the resources which are exhaustible. Once we used them up , they are gone forever.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643699C8-EC44-48F4-F1A2-5931DA02F11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IN" sz="2000" dirty="0"/>
              <a:t>Renewable resources are the resources which are regenerate after their consumption through natural cycles</a:t>
            </a:r>
            <a:r>
              <a:rPr lang="en-IN" dirty="0"/>
              <a:t>.</a:t>
            </a:r>
          </a:p>
        </p:txBody>
      </p:sp>
      <p:pic>
        <p:nvPicPr>
          <p:cNvPr id="13" name="Content Placeholder 9">
            <a:extLst>
              <a:ext uri="{FF2B5EF4-FFF2-40B4-BE49-F238E27FC236}">
                <a16:creationId xmlns:a16="http://schemas.microsoft.com/office/drawing/2014/main" id="{B9D689D6-1815-0D00-AB86-A0C63BC311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8538" y="4356098"/>
            <a:ext cx="2857500" cy="16002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7114532-61EC-DE2E-8E76-10CD0C5A92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1120" y="4213223"/>
            <a:ext cx="2619375" cy="174307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851794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645AC6A-8541-FCAC-1BDD-DD4F56EFE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IN" b="1" u="sng" dirty="0"/>
              <a:t>IMPACT OF EXCESSIVE USE OF NATURAL RESOURCES</a:t>
            </a:r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9A396972-0F25-002A-FA0B-4DE28BFE77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71800" y="2269067"/>
            <a:ext cx="6248399" cy="415713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492844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0F118-D353-B755-04E2-D9F12E273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6000" b="1" i="1" u="sng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WIND ENERGY</a:t>
            </a:r>
            <a:endParaRPr lang="en-IN" sz="6000" i="1" u="sng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8CE7436-5FCD-3B78-5FF0-709D5DD8F1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97668" y="2116668"/>
            <a:ext cx="7027332" cy="42164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251862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AC8BA-B1DE-6BCF-D661-349AB3C84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6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WATER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E6A2A7E-9AD3-2185-4F04-E2A6C50E93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2266" y="2336800"/>
            <a:ext cx="6900333" cy="337819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903816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EFEAA-05C6-21BD-F6D6-985717343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6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WATER POLLUTION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3FE83B5-C2D8-5F0F-BC7C-D6D7793039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56467" y="2302933"/>
            <a:ext cx="6180666" cy="324273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510984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9544B-6E84-C0CD-D10B-C3240B144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CONSERVATION OF WATER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7E4F03-5C25-9358-FD6D-9AD4346C3D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800" b="1" dirty="0"/>
              <a:t>RAINWATER HARVESTING</a:t>
            </a:r>
          </a:p>
          <a:p>
            <a:r>
              <a:rPr lang="en-IN" sz="2800" b="1" dirty="0"/>
              <a:t>DRIP IRRIGATION</a:t>
            </a:r>
          </a:p>
          <a:p>
            <a:r>
              <a:rPr lang="en-IN" sz="2800" b="1" dirty="0"/>
              <a:t>REUSE OF WATER</a:t>
            </a:r>
          </a:p>
          <a:p>
            <a:r>
              <a:rPr lang="en-IN" sz="2800" b="1" dirty="0"/>
              <a:t>REFORESTATION</a:t>
            </a:r>
          </a:p>
          <a:p>
            <a:pPr marL="0" indent="0">
              <a:buNone/>
            </a:pPr>
            <a:r>
              <a:rPr lang="en-I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</a:t>
            </a:r>
            <a:r>
              <a:rPr lang="en-IN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SAVE WATER</a:t>
            </a:r>
            <a:r>
              <a:rPr lang="en-I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marL="0" indent="0">
              <a:buNone/>
            </a:pPr>
            <a:r>
              <a:rPr lang="en-I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</a:t>
            </a:r>
            <a:r>
              <a:rPr lang="en-IN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SECURE FUTURE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8527E3-DFC8-61BB-1648-C4F160E546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2800" y="1816945"/>
            <a:ext cx="4749800" cy="39319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12786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B3CF457-F3D7-6CEF-5A61-59525F8070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390"/>
          <a:stretch>
            <a:fillRect/>
          </a:stretch>
        </p:blipFill>
        <p:spPr>
          <a:xfrm>
            <a:off x="3124201" y="1481667"/>
            <a:ext cx="6341532" cy="34628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524406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{0B53E30E-E7A6-4028-A8A3-DB6FDF7DB1A5}TF77a67a13-02ae-4296-8148-f26bdaaf38f1bbeb7578-b5a5a16a332c</Template>
  <TotalTime>223</TotalTime>
  <Words>123</Words>
  <Application>Microsoft Office PowerPoint</Application>
  <PresentationFormat>Widescreen</PresentationFormat>
  <Paragraphs>21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Calibri</vt:lpstr>
      <vt:lpstr>Century Gothic</vt:lpstr>
      <vt:lpstr>Garamond</vt:lpstr>
      <vt:lpstr>Savon</vt:lpstr>
      <vt:lpstr>SCIENCE  PRESENTATION</vt:lpstr>
      <vt:lpstr>NATURAL AND MAN-MADE RESOURCES</vt:lpstr>
      <vt:lpstr>NATURAL RESOURCES</vt:lpstr>
      <vt:lpstr>IMPACT OF EXCESSIVE USE OF NATURAL RESOURCES</vt:lpstr>
      <vt:lpstr>WIND ENERGY</vt:lpstr>
      <vt:lpstr>WATER</vt:lpstr>
      <vt:lpstr>WATER POLLUTION</vt:lpstr>
      <vt:lpstr>CONSERVATION OF WATER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Brajesh Kumar</dc:creator>
  <cp:lastModifiedBy>Brajesh Kumar</cp:lastModifiedBy>
  <cp:revision>1</cp:revision>
  <dcterms:created xsi:type="dcterms:W3CDTF">2026-01-27T08:08:35Z</dcterms:created>
  <dcterms:modified xsi:type="dcterms:W3CDTF">2026-01-27T11:51:50Z</dcterms:modified>
</cp:coreProperties>
</file>