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7"/>
  </p:notesMasterIdLst>
  <p:sldIdLst>
    <p:sldId id="257" r:id="rId2"/>
    <p:sldId id="256"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706" autoAdjust="0"/>
  </p:normalViewPr>
  <p:slideViewPr>
    <p:cSldViewPr snapToGrid="0">
      <p:cViewPr varScale="1">
        <p:scale>
          <a:sx n="95" d="100"/>
          <a:sy n="95" d="100"/>
        </p:scale>
        <p:origin x="163"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2DBD7-1F44-49C8-9CEA-F21E04A230E0}" type="datetimeFigureOut">
              <a:rPr lang="en-IN" smtClean="0"/>
              <a:t>25-01-2026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7F510D-1095-4662-B195-5DA4D559CCEE}" type="slidenum">
              <a:rPr lang="en-IN" smtClean="0"/>
              <a:t>‹#›</a:t>
            </a:fld>
            <a:endParaRPr lang="en-IN"/>
          </a:p>
        </p:txBody>
      </p:sp>
    </p:spTree>
    <p:extLst>
      <p:ext uri="{BB962C8B-B14F-4D97-AF65-F5344CB8AC3E}">
        <p14:creationId xmlns:p14="http://schemas.microsoft.com/office/powerpoint/2010/main" val="2839524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C7F510D-1095-4662-B195-5DA4D559CCEE}" type="slidenum">
              <a:rPr lang="en-IN" smtClean="0"/>
              <a:t>2</a:t>
            </a:fld>
            <a:endParaRPr lang="en-IN"/>
          </a:p>
        </p:txBody>
      </p:sp>
    </p:spTree>
    <p:extLst>
      <p:ext uri="{BB962C8B-B14F-4D97-AF65-F5344CB8AC3E}">
        <p14:creationId xmlns:p14="http://schemas.microsoft.com/office/powerpoint/2010/main" val="496521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0FF7C11-75B1-4559-A804-FAE13B940755}" type="datetimeFigureOut">
              <a:rPr lang="en-IN" smtClean="0"/>
              <a:t>25-01-2026</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3102573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FF7C11-75B1-4559-A804-FAE13B940755}" type="datetimeFigureOut">
              <a:rPr lang="en-IN" smtClean="0"/>
              <a:t>25-01-2026</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4120012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FF7C11-75B1-4559-A804-FAE13B940755}" type="datetimeFigureOut">
              <a:rPr lang="en-IN" smtClean="0"/>
              <a:t>25-01-2026</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1F8FFA-782F-4804-AFBB-62B2A4FF872F}"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02873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0FF7C11-75B1-4559-A804-FAE13B940755}" type="datetimeFigureOut">
              <a:rPr lang="en-IN" smtClean="0"/>
              <a:t>25-01-2026</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11705867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0FF7C11-75B1-4559-A804-FAE13B940755}" type="datetimeFigureOut">
              <a:rPr lang="en-IN" smtClean="0"/>
              <a:t>25-01-2026</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1F8FFA-782F-4804-AFBB-62B2A4FF872F}"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03640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0FF7C11-75B1-4559-A804-FAE13B940755}" type="datetimeFigureOut">
              <a:rPr lang="en-IN" smtClean="0"/>
              <a:t>25-01-2026</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3526417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FF7C11-75B1-4559-A804-FAE13B940755}" type="datetimeFigureOut">
              <a:rPr lang="en-IN" smtClean="0"/>
              <a:t>25-01-2026</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546695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FF7C11-75B1-4559-A804-FAE13B940755}" type="datetimeFigureOut">
              <a:rPr lang="en-IN" smtClean="0"/>
              <a:t>25-01-2026</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1163019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FF7C11-75B1-4559-A804-FAE13B940755}" type="datetimeFigureOut">
              <a:rPr lang="en-IN" smtClean="0"/>
              <a:t>25-01-2026</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203597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FF7C11-75B1-4559-A804-FAE13B940755}" type="datetimeFigureOut">
              <a:rPr lang="en-IN" smtClean="0"/>
              <a:t>25-01-2026</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1610007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0FF7C11-75B1-4559-A804-FAE13B940755}" type="datetimeFigureOut">
              <a:rPr lang="en-IN" smtClean="0"/>
              <a:t>25-01-2026</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2628753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FF7C11-75B1-4559-A804-FAE13B940755}" type="datetimeFigureOut">
              <a:rPr lang="en-IN" smtClean="0"/>
              <a:t>25-01-2026</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129200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0FF7C11-75B1-4559-A804-FAE13B940755}" type="datetimeFigureOut">
              <a:rPr lang="en-IN" smtClean="0"/>
              <a:t>25-01-2026</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264904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FF7C11-75B1-4559-A804-FAE13B940755}" type="datetimeFigureOut">
              <a:rPr lang="en-IN" smtClean="0"/>
              <a:t>25-01-2026</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272616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FF7C11-75B1-4559-A804-FAE13B940755}" type="datetimeFigureOut">
              <a:rPr lang="en-IN" smtClean="0"/>
              <a:t>25-01-2026</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1250854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FF7C11-75B1-4559-A804-FAE13B940755}" type="datetimeFigureOut">
              <a:rPr lang="en-IN" smtClean="0"/>
              <a:t>25-01-2026</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1F8FFA-782F-4804-AFBB-62B2A4FF872F}" type="slidenum">
              <a:rPr lang="en-IN" smtClean="0"/>
              <a:t>‹#›</a:t>
            </a:fld>
            <a:endParaRPr lang="en-IN"/>
          </a:p>
        </p:txBody>
      </p:sp>
    </p:spTree>
    <p:extLst>
      <p:ext uri="{BB962C8B-B14F-4D97-AF65-F5344CB8AC3E}">
        <p14:creationId xmlns:p14="http://schemas.microsoft.com/office/powerpoint/2010/main" val="3615392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0FF7C11-75B1-4559-A804-FAE13B940755}" type="datetimeFigureOut">
              <a:rPr lang="en-IN" smtClean="0"/>
              <a:t>25-01-2026</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11F8FFA-782F-4804-AFBB-62B2A4FF872F}" type="slidenum">
              <a:rPr lang="en-IN" smtClean="0"/>
              <a:t>‹#›</a:t>
            </a:fld>
            <a:endParaRPr lang="en-IN"/>
          </a:p>
        </p:txBody>
      </p:sp>
    </p:spTree>
    <p:extLst>
      <p:ext uri="{BB962C8B-B14F-4D97-AF65-F5344CB8AC3E}">
        <p14:creationId xmlns:p14="http://schemas.microsoft.com/office/powerpoint/2010/main" val="374229181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B63CE-AA45-D25C-465E-8AC6865BE218}"/>
              </a:ext>
            </a:extLst>
          </p:cNvPr>
          <p:cNvSpPr>
            <a:spLocks noGrp="1"/>
          </p:cNvSpPr>
          <p:nvPr>
            <p:ph type="title"/>
          </p:nvPr>
        </p:nvSpPr>
        <p:spPr>
          <a:xfrm>
            <a:off x="508000" y="355600"/>
            <a:ext cx="8074025" cy="860400"/>
          </a:xfrm>
        </p:spPr>
        <p:txBody>
          <a:bodyPr>
            <a:normAutofit fontScale="90000"/>
          </a:bodyPr>
          <a:lstStyle/>
          <a:p>
            <a:pPr algn="ctr"/>
            <a:r>
              <a:rPr lang="hi-IN" sz="7200" u="sng" dirty="0"/>
              <a:t>हिंदी</a:t>
            </a:r>
            <a:r>
              <a:rPr lang="hi-IN" u="sng" dirty="0"/>
              <a:t> </a:t>
            </a:r>
            <a:endParaRPr lang="en-IN" u="sng" dirty="0"/>
          </a:p>
        </p:txBody>
      </p:sp>
      <p:sp>
        <p:nvSpPr>
          <p:cNvPr id="4" name="Text Placeholder 3">
            <a:extLst>
              <a:ext uri="{FF2B5EF4-FFF2-40B4-BE49-F238E27FC236}">
                <a16:creationId xmlns:a16="http://schemas.microsoft.com/office/drawing/2014/main" id="{F2E44A53-2A75-36B5-3B3F-77D07B1B53B2}"/>
              </a:ext>
            </a:extLst>
          </p:cNvPr>
          <p:cNvSpPr>
            <a:spLocks noGrp="1"/>
          </p:cNvSpPr>
          <p:nvPr>
            <p:ph type="body" idx="1"/>
          </p:nvPr>
        </p:nvSpPr>
        <p:spPr>
          <a:xfrm>
            <a:off x="2589213" y="1447801"/>
            <a:ext cx="6529388" cy="762000"/>
          </a:xfrm>
        </p:spPr>
        <p:txBody>
          <a:bodyPr>
            <a:normAutofit/>
          </a:bodyPr>
          <a:lstStyle/>
          <a:p>
            <a:pPr algn="ctr"/>
            <a:r>
              <a:rPr lang="hi-IN" sz="4000" u="sng" dirty="0">
                <a:effectLst>
                  <a:outerShdw blurRad="38100" dist="38100" dir="2700000" algn="tl">
                    <a:srgbClr val="000000">
                      <a:alpha val="43137"/>
                    </a:srgbClr>
                  </a:outerShdw>
                </a:effectLst>
              </a:rPr>
              <a:t>बालवर्णन</a:t>
            </a:r>
            <a:endParaRPr lang="en-IN" sz="4000" u="sng" dirty="0">
              <a:effectLst>
                <a:outerShdw blurRad="38100" dist="38100" dir="2700000" algn="tl">
                  <a:srgbClr val="000000">
                    <a:alpha val="43137"/>
                  </a:srgbClr>
                </a:outerShdw>
              </a:effectLst>
            </a:endParaRPr>
          </a:p>
        </p:txBody>
      </p:sp>
      <p:pic>
        <p:nvPicPr>
          <p:cNvPr id="6" name="Picture 5">
            <a:extLst>
              <a:ext uri="{FF2B5EF4-FFF2-40B4-BE49-F238E27FC236}">
                <a16:creationId xmlns:a16="http://schemas.microsoft.com/office/drawing/2014/main" id="{80A2A607-2468-3FAE-4498-2314C1214A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9975" y="2302933"/>
            <a:ext cx="4972050" cy="4498920"/>
          </a:xfrm>
          <a:prstGeom prst="rect">
            <a:avLst/>
          </a:prstGeom>
        </p:spPr>
      </p:pic>
    </p:spTree>
    <p:extLst>
      <p:ext uri="{BB962C8B-B14F-4D97-AF65-F5344CB8AC3E}">
        <p14:creationId xmlns:p14="http://schemas.microsoft.com/office/powerpoint/2010/main" val="87073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276748-ACE3-EC31-C7C7-B1E86A046533}"/>
              </a:ext>
            </a:extLst>
          </p:cNvPr>
          <p:cNvPicPr>
            <a:picLocks noChangeAspect="1"/>
          </p:cNvPicPr>
          <p:nvPr/>
        </p:nvPicPr>
        <p:blipFill>
          <a:blip r:embed="rId3">
            <a:extLst>
              <a:ext uri="{28A0092B-C50C-407E-A947-70E740481C1C}">
                <a14:useLocalDpi xmlns:a14="http://schemas.microsoft.com/office/drawing/2010/main" val="0"/>
              </a:ext>
            </a:extLst>
          </a:blip>
          <a:srcRect b="7537"/>
          <a:stretch>
            <a:fillRect/>
          </a:stretch>
        </p:blipFill>
        <p:spPr>
          <a:xfrm>
            <a:off x="3251200" y="1752600"/>
            <a:ext cx="5460999" cy="5054599"/>
          </a:xfrm>
          <a:prstGeom prst="rect">
            <a:avLst/>
          </a:prstGeom>
        </p:spPr>
      </p:pic>
      <p:sp>
        <p:nvSpPr>
          <p:cNvPr id="6" name="Title 5">
            <a:extLst>
              <a:ext uri="{FF2B5EF4-FFF2-40B4-BE49-F238E27FC236}">
                <a16:creationId xmlns:a16="http://schemas.microsoft.com/office/drawing/2014/main" id="{BB6A2EA0-ECD4-00F7-DF31-FC2106D7DB1E}"/>
              </a:ext>
            </a:extLst>
          </p:cNvPr>
          <p:cNvSpPr>
            <a:spLocks noGrp="1"/>
          </p:cNvSpPr>
          <p:nvPr>
            <p:ph type="title"/>
          </p:nvPr>
        </p:nvSpPr>
        <p:spPr>
          <a:xfrm>
            <a:off x="1763190" y="471710"/>
            <a:ext cx="8108943" cy="1280890"/>
          </a:xfrm>
        </p:spPr>
        <p:txBody>
          <a:bodyPr>
            <a:normAutofit/>
          </a:bodyPr>
          <a:lstStyle/>
          <a:p>
            <a:pPr algn="ctr"/>
            <a:r>
              <a:rPr lang="hi-IN" sz="6600" u="sng" dirty="0"/>
              <a:t>कवि परिेचय</a:t>
            </a:r>
            <a:endParaRPr lang="en-IN" sz="6600" u="sng" dirty="0"/>
          </a:p>
        </p:txBody>
      </p:sp>
    </p:spTree>
    <p:extLst>
      <p:ext uri="{BB962C8B-B14F-4D97-AF65-F5344CB8AC3E}">
        <p14:creationId xmlns:p14="http://schemas.microsoft.com/office/powerpoint/2010/main" val="3865897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BFD4836-AFD3-C97B-41F7-5A5FE69AFE19}"/>
              </a:ext>
            </a:extLst>
          </p:cNvPr>
          <p:cNvSpPr>
            <a:spLocks noGrp="1"/>
          </p:cNvSpPr>
          <p:nvPr>
            <p:ph type="title"/>
          </p:nvPr>
        </p:nvSpPr>
        <p:spPr>
          <a:xfrm>
            <a:off x="2592924" y="624109"/>
            <a:ext cx="8911687" cy="4629679"/>
          </a:xfrm>
        </p:spPr>
        <p:txBody>
          <a:bodyPr>
            <a:noAutofit/>
          </a:bodyPr>
          <a:lstStyle/>
          <a:p>
            <a:r>
              <a:rPr lang="hi-IN" sz="3200" dirty="0"/>
              <a:t>1. मैया मोहि दाऊ बहुत खिझायौ।</a:t>
            </a:r>
            <a:br>
              <a:rPr lang="en-IN" sz="3200" dirty="0"/>
            </a:br>
            <a:r>
              <a:rPr lang="hi-IN" sz="3200" dirty="0"/>
              <a:t>मोसौं कहत मोल कौ लीन्हौ, तू जसुमति कब जायौ?</a:t>
            </a:r>
            <a:r>
              <a:rPr lang="en-IN" sz="3200" dirty="0"/>
              <a:t> </a:t>
            </a:r>
            <a:br>
              <a:rPr lang="en-IN" sz="3200" dirty="0"/>
            </a:br>
            <a:r>
              <a:rPr lang="hi-IN" sz="3200" dirty="0"/>
              <a:t>गोरे नंद जसोदा गोरी, तू कत स्यामल गात।</a:t>
            </a:r>
            <a:br>
              <a:rPr lang="en-IN" sz="3200" dirty="0"/>
            </a:br>
            <a:r>
              <a:rPr lang="hi-IN" sz="3200" dirty="0"/>
              <a:t>चुटुकी दै-दै ग्वाल नचावत, हँसत, सबै मुसुकात॥</a:t>
            </a:r>
            <a:br>
              <a:rPr lang="hi-IN" sz="3200" dirty="0"/>
            </a:br>
            <a:r>
              <a:rPr lang="hi-IN" sz="3200" dirty="0"/>
              <a:t>तू मोही कौं मारन सीखी, दाउहि कबहुँ न खीझै।</a:t>
            </a:r>
            <a:br>
              <a:rPr lang="hi-IN" sz="3200" dirty="0"/>
            </a:br>
            <a:r>
              <a:rPr lang="hi-IN" sz="3200" dirty="0"/>
              <a:t>मोहन-मुख रिस की ये बातैं, जसुमति सुनि-सुनि रीझै॥</a:t>
            </a:r>
            <a:br>
              <a:rPr lang="hi-IN" sz="3200" dirty="0"/>
            </a:br>
            <a:r>
              <a:rPr lang="hi-IN" sz="3200" dirty="0"/>
              <a:t>सुनहु कान्ह, बलभद्र चबाई, जनमत ही कौ धूत।</a:t>
            </a:r>
            <a:br>
              <a:rPr lang="hi-IN" sz="3200" dirty="0"/>
            </a:br>
            <a:r>
              <a:rPr lang="hi-IN" sz="3200" dirty="0"/>
              <a:t>सूर स्याम मोहि गोधन की सौं, हौं माता तू पूत॥</a:t>
            </a:r>
            <a:br>
              <a:rPr lang="hi-IN" sz="3200" dirty="0"/>
            </a:br>
            <a:endParaRPr lang="en-IN" sz="3200" dirty="0"/>
          </a:p>
        </p:txBody>
      </p:sp>
    </p:spTree>
    <p:extLst>
      <p:ext uri="{BB962C8B-B14F-4D97-AF65-F5344CB8AC3E}">
        <p14:creationId xmlns:p14="http://schemas.microsoft.com/office/powerpoint/2010/main" val="4269865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978ED-1221-1AE4-9DF4-1AA722A9EB59}"/>
              </a:ext>
            </a:extLst>
          </p:cNvPr>
          <p:cNvSpPr>
            <a:spLocks noGrp="1"/>
          </p:cNvSpPr>
          <p:nvPr>
            <p:ph type="title"/>
          </p:nvPr>
        </p:nvSpPr>
        <p:spPr>
          <a:xfrm>
            <a:off x="2592924" y="624109"/>
            <a:ext cx="9061665" cy="4605617"/>
          </a:xfrm>
        </p:spPr>
        <p:txBody>
          <a:bodyPr>
            <a:normAutofit fontScale="90000"/>
          </a:bodyPr>
          <a:lstStyle/>
          <a:p>
            <a:r>
              <a:rPr lang="hi-IN" sz="3100" dirty="0"/>
              <a:t>2</a:t>
            </a:r>
            <a:r>
              <a:rPr lang="hi-IN" dirty="0"/>
              <a:t>.मैया मोरी मैं नहिं माखन खायो।</a:t>
            </a:r>
            <a:br>
              <a:rPr lang="hi-IN" dirty="0"/>
            </a:br>
            <a:r>
              <a:rPr lang="hi-IN" dirty="0"/>
              <a:t>भोर भयो गैयन के पाछे, मधुवन मोहिं पठायो ।</a:t>
            </a:r>
            <a:br>
              <a:rPr lang="hi-IN" dirty="0"/>
            </a:br>
            <a:r>
              <a:rPr lang="hi-IN" dirty="0"/>
              <a:t>चार पहर बंसीबट भटक्यो, साँझ परे घर आयो ॥</a:t>
            </a:r>
            <a:br>
              <a:rPr lang="hi-IN" dirty="0"/>
            </a:br>
            <a:r>
              <a:rPr lang="hi-IN" dirty="0"/>
              <a:t>मैं बालक बहिंयन को छोटो,छींको किहि बिधि पायो ।</a:t>
            </a:r>
            <a:br>
              <a:rPr lang="hi-IN" dirty="0"/>
            </a:br>
            <a:r>
              <a:rPr lang="hi-IN" dirty="0"/>
              <a:t>ग्वाल बाल सब बैर परे हैं, बरबस मुख लपटायो </a:t>
            </a:r>
            <a:br>
              <a:rPr lang="hi-IN" dirty="0"/>
            </a:br>
            <a:r>
              <a:rPr lang="hi-IN" dirty="0"/>
              <a:t>तू जननी मन की अति भोरी, इनके कहे पतिआयो।</a:t>
            </a:r>
            <a:br>
              <a:rPr lang="hi-IN" dirty="0"/>
            </a:br>
            <a:r>
              <a:rPr lang="hi-IN" dirty="0"/>
              <a:t>जिय तेरे कछु भेद उपजिहै, जानि परायो जायो।</a:t>
            </a:r>
            <a:br>
              <a:rPr lang="hi-IN" dirty="0"/>
            </a:br>
            <a:r>
              <a:rPr lang="hi-IN" dirty="0"/>
              <a:t>यह लै अपनी लकुटि कमरिया,बहुतहिं नाच नचायो ।</a:t>
            </a:r>
            <a:br>
              <a:rPr lang="hi-IN" dirty="0"/>
            </a:br>
            <a:r>
              <a:rPr lang="hi-IN" dirty="0"/>
              <a:t>'सूरदास' तब बिहँसि जसोदा, लै उर कंठ लगायो ॥</a:t>
            </a:r>
            <a:endParaRPr lang="en-IN" dirty="0"/>
          </a:p>
        </p:txBody>
      </p:sp>
    </p:spTree>
    <p:extLst>
      <p:ext uri="{BB962C8B-B14F-4D97-AF65-F5344CB8AC3E}">
        <p14:creationId xmlns:p14="http://schemas.microsoft.com/office/powerpoint/2010/main" val="417200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A951CF-7175-A550-7BE0-7236D2F8C62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29263" y="352926"/>
            <a:ext cx="5662863" cy="5237747"/>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05429893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86</TotalTime>
  <Words>196</Words>
  <Application>Microsoft Office PowerPoint</Application>
  <PresentationFormat>Widescreen</PresentationFormat>
  <Paragraphs>6</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Century Gothic</vt:lpstr>
      <vt:lpstr>Wingdings 3</vt:lpstr>
      <vt:lpstr>Wisp</vt:lpstr>
      <vt:lpstr>हिंदी </vt:lpstr>
      <vt:lpstr>कवि परिेचय</vt:lpstr>
      <vt:lpstr>1. मैया मोहि दाऊ बहुत खिझायौ। मोसौं कहत मोल कौ लीन्हौ, तू जसुमति कब जायौ?  गोरे नंद जसोदा गोरी, तू कत स्यामल गात। चुटुकी दै-दै ग्वाल नचावत, हँसत, सबै मुसुकात॥ तू मोही कौं मारन सीखी, दाउहि कबहुँ न खीझै। मोहन-मुख रिस की ये बातैं, जसुमति सुनि-सुनि रीझै॥ सुनहु कान्ह, बलभद्र चबाई, जनमत ही कौ धूत। सूर स्याम मोहि गोधन की सौं, हौं माता तू पूत॥ </vt:lpstr>
      <vt:lpstr>2.मैया मोरी मैं नहिं माखन खायो। भोर भयो गैयन के पाछे, मधुवन मोहिं पठायो । चार पहर बंसीबट भटक्यो, साँझ परे घर आयो ॥ मैं बालक बहिंयन को छोटो,छींको किहि बिधि पायो । ग्वाल बाल सब बैर परे हैं, बरबस मुख लपटायो  तू जननी मन की अति भोरी, इनके कहे पतिआयो। जिय तेरे कछु भेद उपजिहै, जानि परायो जायो। यह लै अपनी लकुटि कमरिया,बहुतहिं नाच नचायो । 'सूरदास' तब बिहँसि जसोदा, लै उर कंठ लगायो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Brajesh Kumar</dc:creator>
  <cp:lastModifiedBy>Brajesh Kumar</cp:lastModifiedBy>
  <cp:revision>1</cp:revision>
  <dcterms:created xsi:type="dcterms:W3CDTF">2026-01-25T09:31:57Z</dcterms:created>
  <dcterms:modified xsi:type="dcterms:W3CDTF">2026-01-25T10:58:56Z</dcterms:modified>
</cp:coreProperties>
</file>